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13"/>
  </p:notesMasterIdLst>
  <p:sldIdLst>
    <p:sldId id="398" r:id="rId4"/>
    <p:sldId id="448" r:id="rId5"/>
    <p:sldId id="449" r:id="rId6"/>
    <p:sldId id="453" r:id="rId7"/>
    <p:sldId id="461" r:id="rId8"/>
    <p:sldId id="462" r:id="rId9"/>
    <p:sldId id="466" r:id="rId10"/>
    <p:sldId id="467" r:id="rId11"/>
    <p:sldId id="455" r:id="rId12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1FA"/>
    <a:srgbClr val="414455"/>
    <a:srgbClr val="2F5597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84951" autoAdjust="0"/>
  </p:normalViewPr>
  <p:slideViewPr>
    <p:cSldViewPr snapToGrid="0" showGuides="1">
      <p:cViewPr varScale="1">
        <p:scale>
          <a:sx n="94" d="100"/>
          <a:sy n="94" d="100"/>
        </p:scale>
        <p:origin x="1176" y="78"/>
      </p:cViewPr>
      <p:guideLst>
        <p:guide orient="horz" pos="213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0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1-15T20:30:46"/>
    </inkml:context>
    <inkml:brush xml:id="br0">
      <inkml:brushProperty name="width" value="0.08819" units="cm"/>
      <inkml:brushProperty name="height" value="0.35278" units="cm"/>
      <inkml:brushProperty name="color" value="#f80600"/>
      <inkml:brushProperty name="tip" value="rectangle"/>
      <inkml:brushProperty name="rasterOp" value="maskPen"/>
      <inkml:brushProperty name="ignorePressure" value="0"/>
    </inkml:brush>
  </inkml:definitions>
  <inkml:trace contextRef="#ctx0" brushRef="#br0">5780.208 5259.108,'20.000'10.000,"33.000"-4.000,13.000 2.000,8.000 1.000,-4.000-1.000,0.000 1.000,8.000 1.000,-2.000-1.000,5.000 0.000,-4.000-1.000,-5.000-1.000,-5.000 0.000,2.000-1.000,-5.000 0.000,-9.000-1.000,-2.000-1.000,-3.000-1.000,-2.000 0.000,-3.000-2.000,0.000 1.000,-2.000-2.000,-1.000 1.000,0.000-1.000,-2.000 0.000,-4.000 0.000,0.000-1.000,5.000-1.000,1.000-1.000,4.000 0.000,-1.000-1.000,-5.000-1.000,-2.000 0.000,2.000-2.000,-2.000 1.000,-6.000-1.000,0.000 1.000,-5.000 1.000,0.000-1.000,1.000-1.000,-1.000 0.000,-2.000 0.000,-3.000 0.000,-4.000 2.000,-1.000-1.000,3.000-1.000,-2.000 0.000,-3.000 0.000,-1.000 0.000,-1.000 0.000,0.000 0.000,1.000-1.000,-1.000 1.000,0.000-2.000,-1.000 1.000,-1.000 1.000,-2.000 0.000,1.000-2.000,-1.000 0.000,5.000-5.000,2.000-2.000,-7.000 6.000,-1.000 2.000,-1.000 0.000,6.000-6.000,-3.000 1.000,1.000 1.000,0.000-1.000,-4.000 6.000,0.000-1.000,7.000-6.000,3.000-4.000,-7.000 7.000,0.000 0.000,-2.000 2.000,0.000-1.000,0.000 0.000,-1.000-1.000,0.000 1.000,0.000-1.000,1.000 0.000,-1.000 0.000,0.000-2.000,1.000 0.000,0.000 0.000,-1.000-1.000,-1.000 1.000,1.000-1.000,2.000-3.000,0.000-2.000,1.000-1.000,-1.000-1.000,1.000-1.000,0.000-8.000,1.000-2.000,-3.000 5.000,-2.000 0.000,0.000 0.000,-1.000 1.000,-2.000 0.000,0.000 2.000,-1.000 4.000,-1.000 2.000,0.000-4.000,0.000 1.000,-1.000 1.000,0.000 0.000,0.000 0.000,-1.000 0.000,1.000 0.000,0.000-1.000,-1.000 0.000,-1.000 0.000,-2.000-3.000,0.000-1.000,0.000 7.000,1.000 1.000,-1.000 0.000,0.000-2.000,-1.000-1.000,0.000 3.000,0.000-1.000,-3.000-4.000,1.000 1.000,-1.000 1.000,0.000-1.000,-1.000 0.000,0.000 0.000,-1.000 1.000,-1.000 0.000,-1.000-1.000,-1.000 1.000,-1.000 0.000,-2.000-1.000,-1.000 0.000,-2.000 0.000,-2.000-2.000,-2.000 1.000,4.000 4.000,0.000 1.000,-4.000-1.000,0.000 0.000,-3.000 1.000,0.000 0.000,-3.000 2.000,1.000 0.000,4.000 3.000,0.000 1.000,-2.000 0.000,-1.000 1.000,0.000 0.000,0.000 1.000,2.000 1.000,0.000 1.000,-6.000-2.000,-1.000 1.000,4.000 2.000,0.000 0.000,-4.000 1.000,-1.000-1.000,-1.000 1.000,1.000 0.000,0.000 0.000,0.000 1.000,1.000 0.000,1.000 0.000,8.000 2.000,0.000-1.000,0.000 1.000,-2.000 1.000,-1.000-1.000,1.000 1.000,0.000 0.000,-3.000 1.000,1.000 0.000,5.000-1.000,0.000 1.000,2.000 0.000,-4.000 1.000,-2.000-1.000,6.000 0.000,1.000 0.000,-1.000 0.000,-2.000 0.000,1.000 0.000,2.000 0.000,0.000 0.000,-4.000 0.000,1.000 0.000,3.000 1.000,0.000 0.000,1.000 0.000,0.000 0.000,-1.000 1.000,0.000 0.000,-2.000 0.000,1.000 1.000,4.000-1.000,-1.000 1.000,-3.000 2.000,-1.000-1.000,1.000 1.000,1.000 0.000,4.000 0.000,0.000 0.000,1.000 0.000,0.000 0.000,-3.000 2.000,1.000-1.000,4.000-1.000,0.000 0.000,1.000 0.000,0.000 1.000,0.000-1.000,-2.000 1.000,0.000 1.000,-3.000-1.000,0.000 1.000,2.000-2.000,0.000 1.000,1.000 0.000,-2.000 2.000,0.000-1.000,-1.000 1.000,1.000-1.000,0.000 0.000,0.000 1.000,-3.000 2.000,0.000 0.000,0.000 0.000,4.000-2.000,1.000 0.000,0.000 1.000,1.000-1.000,-3.000 3.000,1.000-1.000,-1.000-1.000,2.000 0.000,0.000 0.000,0.000 0.000,-1.000 1.000,0.000 0.000,0.000-1.000,4.000-2.000,-1.000 1.000,0.000 0.000,-2.000 2.000,0.000 1.000,0.000 0.000,-1.000 2.000,1.000-1.000,4.000-3.000,0.000-2.000,1.000 0.000,-2.000 2.000,2.000-1.000,-1.000 0.000,-3.000 5.000,-1.000 0.000,2.000 2.000,5.000-6.000,-1.000 0.000,-3.000 7.000,5.000-8.000,-1.000 2.000,1.000-1.000,1.000 1.000,-5.000 7.000,0.000-2.000,4.000-6.000,-1.000 0.000,0.000-1.000,-3.000 7.000,0.000 3.000,5.000-8.000,0.000 1.000,-1.000-1.000,0.000 0.000,1.000 1.000,-1.000-2.000,1.000 1.000,1.000-1.000,-1.000 4.000,0.000-1.000,1.000-1.000,0.000 0.000,0.000-1.000,0.000 2.000,0.000 0.000,0.000-1.000,1.000 0.000,-1.000 4.000,0.000 0.000,1.000-2.000,0.000 1.000,-2.000 1.000,1.000 0.000,-1.000 4.000,1.000-3.000,0.000-2.000,0.000 0.000,0.000 2.000,0.000-1.000,1.000-1.000,0.000 1.000,1.000 2.000,-1.000-1.000,2.000-1.000,-1.000 1.000,1.000 0.000,0.000 0.000,0.000 0.000,0.000-2.000,0.000 3.000,0.000-1.000,0.000 1.000,0.000-2.000,0.000-2.000,0.000 1.000,0.000 0.000,0.000 0.000,0.000 0.000,1.000-1.000,-1.000-1.000,0.000 0.000,0.000-1.000,0.000 1.000,1.000 0.000,1.000-2.000,0.000 1.000,1.000 0.000,-1.000-1.000,1.000 0.000,0.000 0.000,0.000 0.000,0.000-1.000,0.000 5.000,1.000 1.000,2.000 1.000,-1.000-4.000,1.000 3.000,2.000 1.000,-1.000-4.000,1.000 2.000,-1.000-1.000,-1.000-1.000,0.000-3.000,1.000-1.000,0.000 0.000,-1.000 0.000,1.000 0.000,1.000 1.000,1.000-1.000,0.000 1.000,-1.000-1.000,-1.000 0.000,2.000 1.000,0.000-2.000,0.000 1.000,-1.000-2.000,3.000 2.000,1.000-1.000,1.000 1.000,0.000-1.000,-2.000-1.000,-1.000 0.000,9.000 2.000,-3.000-4.000,4.000 2.000,5.000-1.000,3.000 1.000,0.000 0.000,-2.000-1.000,-5.000 0.000,-4.000-2.000,-4.000 0.000,-4.000-2.000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97FE6-DCD6-4B6A-88BA-677CF2AA534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1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982136"/>
            <a:ext cx="10058401" cy="48869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79" y="43253"/>
            <a:ext cx="10058401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8143" y="131461"/>
            <a:ext cx="11575719" cy="653195"/>
            <a:chOff x="-226432" y="38955"/>
            <a:chExt cx="11010900" cy="65319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-226432" y="692150"/>
              <a:ext cx="11010900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3" descr="URI_logo-125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095" y="38955"/>
              <a:ext cx="1824567" cy="53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 descr="URI_Tagline_4-C_125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3" y="615322"/>
            <a:ext cx="2170215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982136"/>
            <a:ext cx="10058401" cy="48869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79" y="43253"/>
            <a:ext cx="10058401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08143" y="784655"/>
            <a:ext cx="11575719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394" y="87154"/>
            <a:ext cx="11343217" cy="527050"/>
          </a:xfrm>
        </p:spPr>
        <p:txBody>
          <a:bodyPr/>
          <a:lstStyle>
            <a:lvl1pPr algn="ctr"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72068"/>
            <a:ext cx="10972800" cy="525409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grpSp>
        <p:nvGrpSpPr>
          <p:cNvPr id="8" name="Group 4"/>
          <p:cNvGrpSpPr/>
          <p:nvPr userDrawn="1"/>
        </p:nvGrpSpPr>
        <p:grpSpPr bwMode="auto">
          <a:xfrm>
            <a:off x="239186" y="692150"/>
            <a:ext cx="11713633" cy="5616575"/>
            <a:chOff x="179512" y="692696"/>
            <a:chExt cx="8784976" cy="561591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79512" y="692696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79512" y="6308610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11176000" y="635635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81F09A3-BE93-4F00-8196-A39A7D2343EC}" type="slidenum">
              <a: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92150"/>
            <a:ext cx="10972800" cy="527050"/>
          </a:xfrm>
        </p:spPr>
        <p:txBody>
          <a:bodyPr/>
          <a:lstStyle>
            <a:lvl1pPr algn="l"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1912"/>
            <a:ext cx="10972800" cy="4794251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pic>
        <p:nvPicPr>
          <p:cNvPr id="7" name="Picture 13" descr="URI_logo-125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6" y="115888"/>
            <a:ext cx="157903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4"/>
          <p:cNvGrpSpPr/>
          <p:nvPr userDrawn="1"/>
        </p:nvGrpSpPr>
        <p:grpSpPr bwMode="auto">
          <a:xfrm>
            <a:off x="239186" y="692150"/>
            <a:ext cx="11713633" cy="6121400"/>
            <a:chOff x="179512" y="692696"/>
            <a:chExt cx="8784976" cy="612068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79512" y="692696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79512" y="6308610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8" descr="URI_Tagline_4-C_125.t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" t="26463" r="33852" b="41780"/>
            <a:stretch>
              <a:fillRect/>
            </a:stretch>
          </p:blipFill>
          <p:spPr bwMode="auto">
            <a:xfrm>
              <a:off x="6869723" y="6149497"/>
              <a:ext cx="1512168" cy="663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4000" y="76200"/>
            <a:ext cx="9144000" cy="350838"/>
          </a:xfrm>
        </p:spPr>
        <p:txBody>
          <a:bodyPr/>
          <a:lstStyle>
            <a:lvl1pPr marL="0" indent="0" algn="ctr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76000" y="635635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81F09A3-BE93-4F00-8196-A39A7D2343EC}" type="slidenum">
              <a: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219" y="158750"/>
            <a:ext cx="10134600" cy="527050"/>
          </a:xfrm>
        </p:spPr>
        <p:txBody>
          <a:bodyPr/>
          <a:lstStyle>
            <a:lvl1pPr algn="ctr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44935"/>
            <a:ext cx="10972800" cy="528123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00000"/>
              </a:lnSpc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defRPr sz="135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00000"/>
              </a:lnSpc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7" name="Picture 13" descr="URI_logo-125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7" y="115888"/>
            <a:ext cx="157903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4"/>
          <p:cNvGrpSpPr/>
          <p:nvPr userDrawn="1"/>
        </p:nvGrpSpPr>
        <p:grpSpPr bwMode="auto">
          <a:xfrm>
            <a:off x="239188" y="692150"/>
            <a:ext cx="11713633" cy="5616575"/>
            <a:chOff x="179512" y="692696"/>
            <a:chExt cx="8784976" cy="561591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79512" y="692696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79512" y="6308610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11379200" y="6477001"/>
            <a:ext cx="609600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81F09A3-BE93-4F00-8196-A39A7D2343EC}" type="slidenum">
              <a:rPr lang="en-US" sz="1050" b="1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sz="105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187" y="6356354"/>
            <a:ext cx="10225615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28801"/>
            <a:ext cx="53848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6197600" y="1828801"/>
            <a:ext cx="5384800" cy="43021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235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93A96-7304-2449-B9BD-6F76DEE52364}" type="datetime1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194CC-77B2-D44A-B169-15F44EB28C2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1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b="1" i="1" cap="all" spc="200" baseline="0">
                <a:solidFill>
                  <a:srgbClr val="00B050"/>
                </a:solidFill>
                <a:latin typeface="Helvetica" panose="020B0604020202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b="1" i="1" cap="all" spc="200" baseline="0">
                <a:solidFill>
                  <a:srgbClr val="00B050"/>
                </a:solidFill>
                <a:latin typeface="Helvetica" panose="020B0604020202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2613" y="227339"/>
            <a:ext cx="9692003" cy="4669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8"/>
            <a:ext cx="4937760" cy="4023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08143" y="131461"/>
            <a:ext cx="11575719" cy="653195"/>
            <a:chOff x="-226432" y="38955"/>
            <a:chExt cx="11010900" cy="65319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-226432" y="692150"/>
              <a:ext cx="11010900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3" descr="URI_logo-125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095" y="38955"/>
              <a:ext cx="1824567" cy="53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URI_Tagline_4-C_125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3" y="615322"/>
            <a:ext cx="2170215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pic>
        <p:nvPicPr>
          <p:cNvPr id="6" name="Picture 5" descr="URI_Tagline_4-C_125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3" y="615322"/>
            <a:ext cx="2170215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4546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3D5462-3702-4A43-9385-A4B2E92770D0}" type="slidenum">
              <a:rPr lang="en-US" smtClean="0">
                <a:solidFill>
                  <a:srgbClr val="44546A"/>
                </a:solidFill>
              </a:rPr>
            </a:fld>
            <a:endParaRPr lang="en-US">
              <a:solidFill>
                <a:srgbClr val="44546A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982136"/>
            <a:ext cx="10058401" cy="488696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1pPr>
            <a:lvl2pPr marL="384175" indent="-18288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2pPr>
            <a:lvl3pPr>
              <a:spcBef>
                <a:spcPts val="600"/>
              </a:spcBef>
              <a:spcAft>
                <a:spcPts val="0"/>
              </a:spcAft>
              <a:buClrTx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3pPr>
            <a:lvl4pPr>
              <a:spcBef>
                <a:spcPts val="600"/>
              </a:spcBef>
              <a:spcAft>
                <a:spcPts val="0"/>
              </a:spcAft>
              <a:buClrTx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4pPr>
            <a:lvl5pPr>
              <a:spcBef>
                <a:spcPts val="600"/>
              </a:spcBef>
              <a:spcAft>
                <a:spcPts val="0"/>
              </a:spcAft>
              <a:buClrTx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832" y="6459789"/>
            <a:ext cx="10819849" cy="365125"/>
          </a:xfrm>
        </p:spPr>
        <p:txBody>
          <a:bodyPr/>
          <a:lstStyle>
            <a:lvl1pPr>
              <a:defRPr cap="none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sp>
        <p:nvSpPr>
          <p:cNvPr id="7" name="Title Placeholder 1"/>
          <p:cNvSpPr txBox="1"/>
          <p:nvPr userDrawn="1"/>
        </p:nvSpPr>
        <p:spPr>
          <a:xfrm>
            <a:off x="2344301" y="42269"/>
            <a:ext cx="9630315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 spc="-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prstClr val="black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08143" y="784656"/>
            <a:ext cx="11575719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5"/>
          <p:cNvGrpSpPr/>
          <p:nvPr userDrawn="1"/>
        </p:nvGrpSpPr>
        <p:grpSpPr bwMode="auto">
          <a:xfrm>
            <a:off x="267910" y="176210"/>
            <a:ext cx="2844575" cy="550411"/>
            <a:chOff x="2520" y="2025"/>
            <a:chExt cx="6450" cy="1215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" y="2181"/>
              <a:ext cx="5010" cy="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2025"/>
              <a:ext cx="1260" cy="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982136"/>
            <a:ext cx="10058401" cy="48869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79" y="43253"/>
            <a:ext cx="10058401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8143" y="131461"/>
            <a:ext cx="11575719" cy="653195"/>
            <a:chOff x="-226432" y="38955"/>
            <a:chExt cx="11010900" cy="65319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-226432" y="692150"/>
              <a:ext cx="11010900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3" descr="URI_logo-125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095" y="38955"/>
              <a:ext cx="1824567" cy="53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 descr="URI_Tagline_4-C_125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3" y="615322"/>
            <a:ext cx="2170215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982136"/>
            <a:ext cx="10058401" cy="48869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79" y="43253"/>
            <a:ext cx="10058401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08143" y="784655"/>
            <a:ext cx="11575719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2613" y="227339"/>
            <a:ext cx="9692003" cy="4669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8"/>
            <a:ext cx="4937760" cy="4023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08143" y="131461"/>
            <a:ext cx="11575719" cy="653195"/>
            <a:chOff x="-226432" y="38955"/>
            <a:chExt cx="11010900" cy="65319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-226432" y="692150"/>
              <a:ext cx="11010900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3" descr="URI_logo-125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095" y="38955"/>
              <a:ext cx="1824567" cy="53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URI_Tagline_4-C_125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3" y="615322"/>
            <a:ext cx="2170215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394" y="87154"/>
            <a:ext cx="11343217" cy="527050"/>
          </a:xfrm>
        </p:spPr>
        <p:txBody>
          <a:bodyPr/>
          <a:lstStyle>
            <a:lvl1pPr algn="ctr"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72068"/>
            <a:ext cx="10972800" cy="5254096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grpSp>
        <p:nvGrpSpPr>
          <p:cNvPr id="8" name="Group 4"/>
          <p:cNvGrpSpPr/>
          <p:nvPr userDrawn="1"/>
        </p:nvGrpSpPr>
        <p:grpSpPr bwMode="auto">
          <a:xfrm>
            <a:off x="239186" y="692150"/>
            <a:ext cx="11713633" cy="5616575"/>
            <a:chOff x="179512" y="692696"/>
            <a:chExt cx="8784976" cy="561591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79512" y="692696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79512" y="6308610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11176000" y="635635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81F09A3-BE93-4F00-8196-A39A7D2343EC}" type="slidenum">
              <a: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92150"/>
            <a:ext cx="10972800" cy="527050"/>
          </a:xfrm>
        </p:spPr>
        <p:txBody>
          <a:bodyPr/>
          <a:lstStyle>
            <a:lvl1pPr algn="l"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1912"/>
            <a:ext cx="10972800" cy="4794251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pic>
        <p:nvPicPr>
          <p:cNvPr id="7" name="Picture 13" descr="URI_logo-125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6" y="115888"/>
            <a:ext cx="157903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4"/>
          <p:cNvGrpSpPr/>
          <p:nvPr userDrawn="1"/>
        </p:nvGrpSpPr>
        <p:grpSpPr bwMode="auto">
          <a:xfrm>
            <a:off x="239186" y="692150"/>
            <a:ext cx="11713633" cy="6121400"/>
            <a:chOff x="179512" y="692696"/>
            <a:chExt cx="8784976" cy="612068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79512" y="692696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79512" y="6308610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8" descr="URI_Tagline_4-C_125.t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" t="26463" r="33852" b="41780"/>
            <a:stretch>
              <a:fillRect/>
            </a:stretch>
          </p:blipFill>
          <p:spPr bwMode="auto">
            <a:xfrm>
              <a:off x="6869723" y="6149497"/>
              <a:ext cx="1512168" cy="663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4000" y="76200"/>
            <a:ext cx="9144000" cy="350838"/>
          </a:xfrm>
        </p:spPr>
        <p:txBody>
          <a:bodyPr/>
          <a:lstStyle>
            <a:lvl1pPr marL="0" indent="0" algn="ctr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76000" y="635635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81F09A3-BE93-4F00-8196-A39A7D2343EC}" type="slidenum">
              <a: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219" y="158750"/>
            <a:ext cx="10134600" cy="527050"/>
          </a:xfrm>
        </p:spPr>
        <p:txBody>
          <a:bodyPr/>
          <a:lstStyle>
            <a:lvl1pPr algn="ctr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44935"/>
            <a:ext cx="10972800" cy="528123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00000"/>
              </a:lnSpc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defRPr sz="135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00000"/>
              </a:lnSpc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7" name="Picture 13" descr="URI_logo-125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7" y="115888"/>
            <a:ext cx="157903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4"/>
          <p:cNvGrpSpPr/>
          <p:nvPr userDrawn="1"/>
        </p:nvGrpSpPr>
        <p:grpSpPr bwMode="auto">
          <a:xfrm>
            <a:off x="239188" y="692150"/>
            <a:ext cx="11713633" cy="5616575"/>
            <a:chOff x="179512" y="692696"/>
            <a:chExt cx="8784976" cy="561591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79512" y="692696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79512" y="6308610"/>
              <a:ext cx="8784976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11379200" y="6477001"/>
            <a:ext cx="609600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81F09A3-BE93-4F00-8196-A39A7D2343EC}" type="slidenum">
              <a:rPr lang="en-US" sz="1050" b="1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sz="105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187" y="6356354"/>
            <a:ext cx="10225615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28801"/>
            <a:ext cx="53848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6197600" y="1828801"/>
            <a:ext cx="5384800" cy="43021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235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93A96-7304-2449-B9BD-6F76DEE52364}" type="datetime1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194CC-77B2-D44A-B169-15F44EB28C2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pic>
        <p:nvPicPr>
          <p:cNvPr id="6" name="Picture 5" descr="URI_Tagline_4-C_125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3" y="615322"/>
            <a:ext cx="2170215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4546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3D5462-3702-4A43-9385-A4B2E92770D0}" type="slidenum">
              <a:rPr lang="en-US" smtClean="0">
                <a:solidFill>
                  <a:srgbClr val="44546A"/>
                </a:solidFill>
              </a:rPr>
            </a:fld>
            <a:endParaRPr lang="en-US">
              <a:solidFill>
                <a:srgbClr val="44546A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982136"/>
            <a:ext cx="10058401" cy="488696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1pPr>
            <a:lvl2pPr marL="384175" indent="-18288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2pPr>
            <a:lvl3pPr>
              <a:spcBef>
                <a:spcPts val="600"/>
              </a:spcBef>
              <a:spcAft>
                <a:spcPts val="0"/>
              </a:spcAft>
              <a:buClrTx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3pPr>
            <a:lvl4pPr>
              <a:spcBef>
                <a:spcPts val="600"/>
              </a:spcBef>
              <a:spcAft>
                <a:spcPts val="0"/>
              </a:spcAft>
              <a:buClrTx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4pPr>
            <a:lvl5pPr>
              <a:spcBef>
                <a:spcPts val="600"/>
              </a:spcBef>
              <a:spcAft>
                <a:spcPts val="0"/>
              </a:spcAft>
              <a:buClrTx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832" y="6459789"/>
            <a:ext cx="10819849" cy="365125"/>
          </a:xfrm>
        </p:spPr>
        <p:txBody>
          <a:bodyPr/>
          <a:lstStyle>
            <a:lvl1pPr>
              <a:defRPr cap="none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sp>
        <p:nvSpPr>
          <p:cNvPr id="7" name="Title Placeholder 1"/>
          <p:cNvSpPr txBox="1"/>
          <p:nvPr userDrawn="1"/>
        </p:nvSpPr>
        <p:spPr>
          <a:xfrm>
            <a:off x="2344301" y="42269"/>
            <a:ext cx="9630315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 spc="-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097279" y="43253"/>
            <a:ext cx="10058401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08143" y="131461"/>
            <a:ext cx="11575719" cy="653195"/>
            <a:chOff x="-226432" y="38955"/>
            <a:chExt cx="11010900" cy="65319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-226432" y="692150"/>
              <a:ext cx="11010900" cy="0"/>
            </a:xfrm>
            <a:prstGeom prst="line">
              <a:avLst/>
            </a:prstGeom>
            <a:ln w="412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3" descr="URI_logo-125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095" y="38955"/>
              <a:ext cx="1824567" cy="53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0" descr="URI_Tagline_4-C_125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3" y="615322"/>
            <a:ext cx="2170215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6459786"/>
            <a:ext cx="12192001" cy="3982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9146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832" y="6459789"/>
            <a:ext cx="9468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9"/>
            <a:ext cx="2074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</a:defRPr>
            </a:lvl1pPr>
          </a:lstStyle>
          <a:p>
            <a:fld id="{A23D5462-3702-4A43-9385-A4B2E92770D0}" type="slidenum">
              <a:rPr lang="en-US" smtClean="0"/>
            </a:fld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7279" y="982136"/>
            <a:ext cx="10058401" cy="48869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344301" y="42269"/>
            <a:ext cx="9630315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 spc="-51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6459786"/>
            <a:ext cx="12192001" cy="3982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9146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832" y="6459789"/>
            <a:ext cx="9468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9"/>
            <a:ext cx="2074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</a:defRPr>
            </a:lvl1pPr>
          </a:lstStyle>
          <a:p>
            <a:fld id="{A23D5462-3702-4A43-9385-A4B2E92770D0}" type="slidenum">
              <a:rPr lang="en-US" smtClean="0"/>
            </a:fld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7279" y="982136"/>
            <a:ext cx="10058401" cy="48869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344301" y="42269"/>
            <a:ext cx="9630315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 spc="-51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32.xml"/><Relationship Id="rId11" Type="http://schemas.openxmlformats.org/officeDocument/2006/relationships/tags" Target="../tags/tag9.xml"/><Relationship Id="rId10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8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23D5462-3702-4A43-9385-A4B2E92770D0}" type="slidenum">
              <a:rPr lang="en-US" smtClean="0"/>
            </a:fld>
            <a:endParaRPr 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b="34927"/>
          <a:stretch>
            <a:fillRect/>
          </a:stretch>
        </p:blipFill>
        <p:spPr>
          <a:xfrm>
            <a:off x="-2" y="0"/>
            <a:ext cx="12192002" cy="5057758"/>
          </a:xfrm>
          <a:prstGeom prst="rect">
            <a:avLst/>
          </a:prstGeom>
        </p:spPr>
      </p:pic>
      <p:sp>
        <p:nvSpPr>
          <p:cNvPr id="15" name="副标题 2"/>
          <p:cNvSpPr txBox="1"/>
          <p:nvPr/>
        </p:nvSpPr>
        <p:spPr>
          <a:xfrm>
            <a:off x="2452443" y="6400304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小标宋简体" pitchFamily="1" charset="-122"/>
              <a:ea typeface="方正小标宋简体" pitchFamily="1" charset="-122"/>
              <a:cs typeface="+mn-cs"/>
            </a:endParaRPr>
          </a:p>
        </p:txBody>
      </p:sp>
      <p:cxnSp>
        <p:nvCxnSpPr>
          <p:cNvPr id="48" name="直线连接符 77"/>
          <p:cNvCxnSpPr/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/>
          <a:stretch>
            <a:fillRect/>
          </a:stretch>
        </p:blipFill>
        <p:spPr>
          <a:xfrm>
            <a:off x="5304438" y="4806780"/>
            <a:ext cx="1585242" cy="4685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5" y="182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Regular"/>
              <a:ea typeface="微软雅黑" panose="020B050302020402020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/>
          <a:stretch>
            <a:fillRect/>
          </a:stretch>
        </p:blipFill>
        <p:spPr>
          <a:xfrm>
            <a:off x="5300628" y="4780745"/>
            <a:ext cx="1585242" cy="468532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4947300" y="4710756"/>
            <a:ext cx="2297403" cy="638773"/>
          </a:xfrm>
          <a:prstGeom prst="rect">
            <a:avLst/>
          </a:prstGeom>
          <a:solidFill>
            <a:srgbClr val="F6D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/>
          <a:stretch>
            <a:fillRect/>
          </a:stretch>
        </p:blipFill>
        <p:spPr>
          <a:xfrm>
            <a:off x="5305073" y="4806780"/>
            <a:ext cx="1585242" cy="4685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22" y="167672"/>
            <a:ext cx="3455246" cy="34552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77465" y="3578860"/>
            <a:ext cx="7031355" cy="1423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3200" b="1" spc="3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sym typeface="+mn-ea"/>
              </a:rPr>
              <a:t>寒假</a:t>
            </a:r>
            <a:r>
              <a:rPr lang="zh-CN" altLang="en-US" sz="3200" b="1" spc="3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sym typeface="+mn-ea"/>
              </a:rPr>
              <a:t>计划</a:t>
            </a:r>
            <a:endParaRPr lang="zh-CN" altLang="en-US" sz="3200" b="1" spc="3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itchFamily="1" charset="-122"/>
              <a:ea typeface="方正小标宋简体" pitchFamily="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19245" y="5431155"/>
            <a:ext cx="3947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冯继元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91456"/>
          <a:stretch>
            <a:fillRect/>
          </a:stretch>
        </p:blipFill>
        <p:spPr>
          <a:xfrm>
            <a:off x="-525" y="6290539"/>
            <a:ext cx="12192000" cy="5859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-1" b="68137"/>
          <a:stretch>
            <a:fillRect/>
          </a:stretch>
        </p:blipFill>
        <p:spPr>
          <a:xfrm>
            <a:off x="1" y="-1"/>
            <a:ext cx="12191999" cy="2185066"/>
          </a:xfrm>
          <a:custGeom>
            <a:avLst/>
            <a:gdLst>
              <a:gd name="connsiteX0" fmla="*/ 0 w 12191999"/>
              <a:gd name="connsiteY0" fmla="*/ 0 h 2185066"/>
              <a:gd name="connsiteX1" fmla="*/ 12191999 w 12191999"/>
              <a:gd name="connsiteY1" fmla="*/ 0 h 2185066"/>
              <a:gd name="connsiteX2" fmla="*/ 12191999 w 12191999"/>
              <a:gd name="connsiteY2" fmla="*/ 1671146 h 2185066"/>
              <a:gd name="connsiteX3" fmla="*/ 7885128 w 12191999"/>
              <a:gd name="connsiteY3" fmla="*/ 1671146 h 2185066"/>
              <a:gd name="connsiteX4" fmla="*/ 7756648 w 12191999"/>
              <a:gd name="connsiteY4" fmla="*/ 2185066 h 2185066"/>
              <a:gd name="connsiteX5" fmla="*/ 4435352 w 12191999"/>
              <a:gd name="connsiteY5" fmla="*/ 2185066 h 2185066"/>
              <a:gd name="connsiteX6" fmla="*/ 4306872 w 12191999"/>
              <a:gd name="connsiteY6" fmla="*/ 1671146 h 2185066"/>
              <a:gd name="connsiteX7" fmla="*/ 0 w 12191999"/>
              <a:gd name="connsiteY7" fmla="*/ 1671146 h 21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2185066">
                <a:moveTo>
                  <a:pt x="0" y="0"/>
                </a:moveTo>
                <a:lnTo>
                  <a:pt x="12191999" y="0"/>
                </a:lnTo>
                <a:lnTo>
                  <a:pt x="12191999" y="1671146"/>
                </a:lnTo>
                <a:lnTo>
                  <a:pt x="7885128" y="1671146"/>
                </a:lnTo>
                <a:lnTo>
                  <a:pt x="7756648" y="2185066"/>
                </a:lnTo>
                <a:lnTo>
                  <a:pt x="4435352" y="2185066"/>
                </a:lnTo>
                <a:lnTo>
                  <a:pt x="4306872" y="1671146"/>
                </a:lnTo>
                <a:lnTo>
                  <a:pt x="0" y="1671146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4132875" y="220764"/>
            <a:ext cx="38739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E9C79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</a:t>
            </a:r>
            <a:r>
              <a:rPr kumimoji="1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E9C79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E9C79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录</a:t>
            </a:r>
            <a:endParaRPr kumimoji="1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E9C79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12035" y="1676680"/>
            <a:ext cx="153650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1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6" name="直线连接符 109"/>
          <p:cNvCxnSpPr/>
          <p:nvPr/>
        </p:nvCxnSpPr>
        <p:spPr>
          <a:xfrm flipH="1">
            <a:off x="6873166" y="1851884"/>
            <a:ext cx="73212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7" name="直线连接符 141"/>
          <p:cNvCxnSpPr/>
          <p:nvPr/>
        </p:nvCxnSpPr>
        <p:spPr>
          <a:xfrm flipH="1">
            <a:off x="4552482" y="1851884"/>
            <a:ext cx="73212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8" name="任意形状 19"/>
          <p:cNvSpPr/>
          <p:nvPr/>
        </p:nvSpPr>
        <p:spPr>
          <a:xfrm>
            <a:off x="2" y="1658532"/>
            <a:ext cx="12191473" cy="529723"/>
          </a:xfrm>
          <a:custGeom>
            <a:avLst/>
            <a:gdLst>
              <a:gd name="connsiteX0" fmla="*/ 0 w 11893506"/>
              <a:gd name="connsiteY0" fmla="*/ 0 h 529722"/>
              <a:gd name="connsiteX1" fmla="*/ 4231465 w 11893506"/>
              <a:gd name="connsiteY1" fmla="*/ 0 h 529722"/>
              <a:gd name="connsiteX2" fmla="*/ 4370202 w 11893506"/>
              <a:gd name="connsiteY2" fmla="*/ 529722 h 529722"/>
              <a:gd name="connsiteX3" fmla="*/ 7687266 w 11893506"/>
              <a:gd name="connsiteY3" fmla="*/ 529722 h 529722"/>
              <a:gd name="connsiteX4" fmla="*/ 7813391 w 11893506"/>
              <a:gd name="connsiteY4" fmla="*/ 6307 h 529722"/>
              <a:gd name="connsiteX5" fmla="*/ 11893506 w 11893506"/>
              <a:gd name="connsiteY5" fmla="*/ 6307 h 529722"/>
              <a:gd name="connsiteX0-1" fmla="*/ 0 w 12122106"/>
              <a:gd name="connsiteY0-2" fmla="*/ 0 h 529722"/>
              <a:gd name="connsiteX1-3" fmla="*/ 4231465 w 12122106"/>
              <a:gd name="connsiteY1-4" fmla="*/ 0 h 529722"/>
              <a:gd name="connsiteX2-5" fmla="*/ 4370202 w 12122106"/>
              <a:gd name="connsiteY2-6" fmla="*/ 529722 h 529722"/>
              <a:gd name="connsiteX3-7" fmla="*/ 7687266 w 12122106"/>
              <a:gd name="connsiteY3-8" fmla="*/ 529722 h 529722"/>
              <a:gd name="connsiteX4-9" fmla="*/ 7813391 w 12122106"/>
              <a:gd name="connsiteY4-10" fmla="*/ 6307 h 529722"/>
              <a:gd name="connsiteX5-11" fmla="*/ 12122106 w 12122106"/>
              <a:gd name="connsiteY5-12" fmla="*/ 13927 h 5297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22106" h="529722">
                <a:moveTo>
                  <a:pt x="0" y="0"/>
                </a:moveTo>
                <a:lnTo>
                  <a:pt x="4231465" y="0"/>
                </a:lnTo>
                <a:lnTo>
                  <a:pt x="4370202" y="529722"/>
                </a:lnTo>
                <a:lnTo>
                  <a:pt x="7687266" y="529722"/>
                </a:lnTo>
                <a:lnTo>
                  <a:pt x="7813391" y="6307"/>
                </a:lnTo>
                <a:lnTo>
                  <a:pt x="12122106" y="13927"/>
                </a:lnTo>
              </a:path>
            </a:pathLst>
          </a:custGeom>
          <a:noFill/>
          <a:ln w="101600" cap="flat" cmpd="sng" algn="ctr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Regular"/>
                <a:ea typeface="微软雅黑" panose="020B0503020204020204" charset="-122"/>
                <a:cs typeface="+mn-cs"/>
              </a:rPr>
              <a:t>a</a:t>
            </a:r>
            <a:endParaRPr kumimoji="1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Regular"/>
              <a:ea typeface="微软雅黑" panose="020B0503020204020204" charset="-122"/>
              <a:cs typeface="+mn-cs"/>
            </a:endParaRPr>
          </a:p>
        </p:txBody>
      </p:sp>
      <p:cxnSp>
        <p:nvCxnSpPr>
          <p:cNvPr id="55" name="直线连接符 293"/>
          <p:cNvCxnSpPr/>
          <p:nvPr/>
        </p:nvCxnSpPr>
        <p:spPr>
          <a:xfrm flipH="1">
            <a:off x="-6000" y="6246043"/>
            <a:ext cx="12204000" cy="0"/>
          </a:xfrm>
          <a:prstGeom prst="line">
            <a:avLst/>
          </a:prstGeom>
          <a:noFill/>
          <a:ln w="101600" cap="flat" cmpd="sng" algn="ctr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56" name="文本框 55"/>
          <p:cNvSpPr txBox="1"/>
          <p:nvPr>
            <p:custDataLst>
              <p:tags r:id="rId2"/>
            </p:custDataLst>
          </p:nvPr>
        </p:nvSpPr>
        <p:spPr>
          <a:xfrm>
            <a:off x="1675087" y="309454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234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论文阅读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9234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7" name="文本框 56"/>
          <p:cNvSpPr txBox="1"/>
          <p:nvPr>
            <p:custDataLst>
              <p:tags r:id="rId3"/>
            </p:custDataLst>
          </p:nvPr>
        </p:nvSpPr>
        <p:spPr>
          <a:xfrm>
            <a:off x="5610262" y="309454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234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234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改进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9234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4"/>
            </p:custDataLst>
          </p:nvPr>
        </p:nvSpPr>
        <p:spPr>
          <a:xfrm>
            <a:off x="9079673" y="309424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234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寒假规划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9234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文本框 61"/>
          <p:cNvSpPr txBox="1"/>
          <p:nvPr>
            <p:custDataLst>
              <p:tags r:id="rId5"/>
            </p:custDataLst>
          </p:nvPr>
        </p:nvSpPr>
        <p:spPr>
          <a:xfrm>
            <a:off x="748976" y="2844048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6"/>
            </p:custDataLst>
          </p:nvPr>
        </p:nvSpPr>
        <p:spPr>
          <a:xfrm>
            <a:off x="4642064" y="2844048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7"/>
            </p:custDataLst>
          </p:nvPr>
        </p:nvSpPr>
        <p:spPr>
          <a:xfrm>
            <a:off x="8138519" y="2844048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74" name="直线连接符 34"/>
          <p:cNvCxnSpPr/>
          <p:nvPr>
            <p:custDataLst>
              <p:tags r:id="rId8"/>
            </p:custDataLst>
          </p:nvPr>
        </p:nvCxnSpPr>
        <p:spPr>
          <a:xfrm>
            <a:off x="853441" y="3990340"/>
            <a:ext cx="10625907" cy="0"/>
          </a:xfrm>
          <a:prstGeom prst="line">
            <a:avLst/>
          </a:prstGeom>
          <a:noFill/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75" name="直线连接符 36"/>
          <p:cNvCxnSpPr/>
          <p:nvPr>
            <p:custDataLst>
              <p:tags r:id="rId9"/>
            </p:custDataLst>
          </p:nvPr>
        </p:nvCxnSpPr>
        <p:spPr>
          <a:xfrm>
            <a:off x="4209075" y="2871365"/>
            <a:ext cx="8890" cy="1117600"/>
          </a:xfrm>
          <a:prstGeom prst="line">
            <a:avLst/>
          </a:prstGeom>
          <a:noFill/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/>
          <a:stretch>
            <a:fillRect/>
          </a:stretch>
        </p:blipFill>
        <p:spPr>
          <a:xfrm>
            <a:off x="10316775" y="6349228"/>
            <a:ext cx="1585242" cy="468532"/>
          </a:xfrm>
          <a:prstGeom prst="rect">
            <a:avLst/>
          </a:prstGeom>
        </p:spPr>
      </p:pic>
      <p:sp>
        <p:nvSpPr>
          <p:cNvPr id="33" name="副标题 2"/>
          <p:cNvSpPr txBox="1"/>
          <p:nvPr/>
        </p:nvSpPr>
        <p:spPr>
          <a:xfrm>
            <a:off x="2452443" y="6410112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小标宋简体" pitchFamily="1" charset="-122"/>
              <a:ea typeface="方正小标宋简体" pitchFamily="1" charset="-122"/>
              <a:cs typeface="+mn-cs"/>
            </a:endParaRPr>
          </a:p>
        </p:txBody>
      </p:sp>
      <p:cxnSp>
        <p:nvCxnSpPr>
          <p:cNvPr id="11" name="直线连接符 36"/>
          <p:cNvCxnSpPr/>
          <p:nvPr>
            <p:custDataLst>
              <p:tags r:id="rId11"/>
            </p:custDataLst>
          </p:nvPr>
        </p:nvCxnSpPr>
        <p:spPr>
          <a:xfrm>
            <a:off x="7857150" y="2878350"/>
            <a:ext cx="8890" cy="1117600"/>
          </a:xfrm>
          <a:prstGeom prst="line">
            <a:avLst/>
          </a:prstGeom>
          <a:noFill/>
          <a:ln w="1270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9545" y="581892"/>
            <a:ext cx="11170227" cy="5777345"/>
          </a:xfrm>
          <a:prstGeom prst="rect">
            <a:avLst/>
          </a:prstGeom>
          <a:noFill/>
          <a:ln w="101600" cap="flat" cmpd="sng" algn="ctr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Regular"/>
              <a:ea typeface="微软雅黑" panose="020B0503020204020204" charset="-122"/>
              <a:cs typeface="+mn-cs"/>
            </a:endParaRPr>
          </a:p>
        </p:txBody>
      </p:sp>
      <p:cxnSp>
        <p:nvCxnSpPr>
          <p:cNvPr id="51" name="直线连接符 7"/>
          <p:cNvCxnSpPr/>
          <p:nvPr/>
        </p:nvCxnSpPr>
        <p:spPr>
          <a:xfrm>
            <a:off x="4468768" y="3978769"/>
            <a:ext cx="327592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52" name="直线连接符 71"/>
          <p:cNvCxnSpPr/>
          <p:nvPr/>
        </p:nvCxnSpPr>
        <p:spPr>
          <a:xfrm>
            <a:off x="4468768" y="4205875"/>
            <a:ext cx="327592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53" name="文本框 52"/>
          <p:cNvSpPr txBox="1"/>
          <p:nvPr/>
        </p:nvSpPr>
        <p:spPr>
          <a:xfrm>
            <a:off x="4275206" y="2422327"/>
            <a:ext cx="3658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FFFF">
                        <a:alpha val="0"/>
                      </a:srgbClr>
                    </a:gs>
                    <a:gs pos="0">
                      <a:srgbClr val="FFFFFF">
                        <a:alpha val="48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ONE</a:t>
            </a:r>
            <a:endParaRPr kumimoji="1" lang="zh-CN" alt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FFFFFF">
                      <a:alpha val="48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324510" y="2901072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E9C79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论文</a:t>
            </a:r>
            <a:r>
              <a:rPr kumimoji="1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E9C79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阅读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E9C79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16" y="1462204"/>
            <a:ext cx="2540168" cy="558557"/>
          </a:xfrm>
          <a:prstGeom prst="rect">
            <a:avLst/>
          </a:prstGeom>
        </p:spPr>
      </p:pic>
      <p:sp>
        <p:nvSpPr>
          <p:cNvPr id="10" name="副标题 2"/>
          <p:cNvSpPr txBox="1"/>
          <p:nvPr/>
        </p:nvSpPr>
        <p:spPr>
          <a:xfrm>
            <a:off x="2452443" y="5901541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小标宋简体" pitchFamily="1" charset="-122"/>
              <a:ea typeface="方正小标宋简体" pitchFamily="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学习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73" y="176064"/>
            <a:ext cx="1599391" cy="3516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575" y="4540885"/>
            <a:ext cx="11241405" cy="176339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1. Deep Time Series Models: A Comprehensive Survey and Benchmark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2. An Overview and Classification of Machine Learning Approaches 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for Radar Signal Deinterleaving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3.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电磁目标表征： 知识 － 数据联合驱动新范式</a:t>
            </a:r>
            <a:endParaRPr lang="zh-CN" altLang="en-US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4.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联合干扰感知与参数估计的抗间歇采样转发干扰方法</a:t>
            </a:r>
            <a:endParaRPr lang="zh-CN" altLang="en-US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" y="769620"/>
            <a:ext cx="10995025" cy="3685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目前上半个学期的任务是熟悉郑烨的论文中的内容，接下来要学习一些深度时间序列模型，然后继续用深度学习的方法来解决下面那一块的任务。</a:t>
            </a:r>
            <a:endParaRPr lang="zh-CN" altLang="en-US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" y="1476375"/>
            <a:ext cx="10524490" cy="30645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3568700" y="2210435"/>
              <a:ext cx="1761490" cy="121348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6"/>
            </p:blipFill>
            <p:spPr>
              <a:xfrm>
                <a:off x="3568700" y="2210435"/>
                <a:ext cx="1761490" cy="1213485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9545" y="581892"/>
            <a:ext cx="11170227" cy="5777345"/>
          </a:xfrm>
          <a:prstGeom prst="rect">
            <a:avLst/>
          </a:prstGeom>
          <a:noFill/>
          <a:ln w="101600" cap="flat" cmpd="sng" algn="ctr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Regular"/>
              <a:ea typeface="微软雅黑" panose="020B0503020204020204" charset="-122"/>
              <a:cs typeface="+mn-cs"/>
            </a:endParaRPr>
          </a:p>
        </p:txBody>
      </p:sp>
      <p:cxnSp>
        <p:nvCxnSpPr>
          <p:cNvPr id="51" name="直线连接符 7"/>
          <p:cNvCxnSpPr/>
          <p:nvPr/>
        </p:nvCxnSpPr>
        <p:spPr>
          <a:xfrm>
            <a:off x="4468768" y="3978769"/>
            <a:ext cx="327592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52" name="直线连接符 71"/>
          <p:cNvCxnSpPr/>
          <p:nvPr/>
        </p:nvCxnSpPr>
        <p:spPr>
          <a:xfrm>
            <a:off x="4468768" y="4205875"/>
            <a:ext cx="327592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53" name="文本框 52"/>
          <p:cNvSpPr txBox="1"/>
          <p:nvPr/>
        </p:nvSpPr>
        <p:spPr>
          <a:xfrm>
            <a:off x="4202181" y="2422327"/>
            <a:ext cx="377888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FFFF">
                        <a:alpha val="0"/>
                      </a:srgbClr>
                    </a:gs>
                    <a:gs pos="0">
                      <a:srgbClr val="FFFFFF">
                        <a:alpha val="48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TWO</a:t>
            </a:r>
            <a:endParaRPr kumimoji="1" lang="zh-CN" alt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FFFFFF">
                      <a:alpha val="48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324510" y="2901072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E9C79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</a:t>
            </a:r>
            <a:r>
              <a:rPr kumimoji="1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E9C79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改进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E9C79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16" y="1462204"/>
            <a:ext cx="2540168" cy="558557"/>
          </a:xfrm>
          <a:prstGeom prst="rect">
            <a:avLst/>
          </a:prstGeom>
        </p:spPr>
      </p:pic>
      <p:sp>
        <p:nvSpPr>
          <p:cNvPr id="10" name="副标题 2"/>
          <p:cNvSpPr txBox="1"/>
          <p:nvPr/>
        </p:nvSpPr>
        <p:spPr>
          <a:xfrm>
            <a:off x="2452443" y="5901541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小标宋简体" pitchFamily="1" charset="-122"/>
              <a:ea typeface="方正小标宋简体" pitchFamily="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改进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73" y="176064"/>
            <a:ext cx="1599391" cy="351690"/>
          </a:xfrm>
          <a:prstGeom prst="rect">
            <a:avLst/>
          </a:prstGeom>
        </p:spPr>
      </p:pic>
      <p:pic>
        <p:nvPicPr>
          <p:cNvPr id="6" name="图片 5" descr="10.12000-JR21147-Figure1 (1)"/>
          <p:cNvPicPr>
            <a:picLocks noChangeAspect="1"/>
          </p:cNvPicPr>
          <p:nvPr/>
        </p:nvPicPr>
        <p:blipFill>
          <a:blip r:embed="rId4"/>
          <a:srcRect l="11607" r="11254"/>
          <a:stretch>
            <a:fillRect/>
          </a:stretch>
        </p:blipFill>
        <p:spPr>
          <a:xfrm>
            <a:off x="1072515" y="1253490"/>
            <a:ext cx="6225540" cy="2197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40" y="879475"/>
            <a:ext cx="5080000" cy="374015"/>
          </a:xfrm>
          <a:prstGeom prst="rect">
            <a:avLst/>
          </a:prstGeom>
        </p:spPr>
        <p:txBody>
          <a:bodyPr>
            <a:noAutofit/>
          </a:bodyPr>
          <a:p>
            <a:pPr marL="0" indent="198120" algn="l"/>
            <a:r>
              <a:rPr lang="zh-CN" altLang="en-US" sz="2000" b="1" i="0">
                <a:solidFill>
                  <a:srgbClr val="333333"/>
                </a:solidFill>
                <a:latin typeface="OpenSans"/>
                <a:ea typeface="OpenSans"/>
              </a:rPr>
              <a:t>郑烨论文的任务</a:t>
            </a:r>
            <a:r>
              <a:rPr lang="en-US" altLang="zh-CN" sz="2000" b="1" i="0">
                <a:solidFill>
                  <a:srgbClr val="333333"/>
                </a:solidFill>
                <a:latin typeface="OpenSans"/>
                <a:ea typeface="OpenSans"/>
              </a:rPr>
              <a:t>:</a:t>
            </a:r>
            <a:r>
              <a:rPr lang="zh-CN" altLang="en-US" sz="2000" b="1" i="0">
                <a:solidFill>
                  <a:srgbClr val="333333"/>
                </a:solidFill>
                <a:latin typeface="OpenSans"/>
                <a:ea typeface="OpenSans"/>
              </a:rPr>
              <a:t>雷达辐射源信号分选</a:t>
            </a:r>
            <a:endParaRPr lang="zh-CN" altLang="en-US" sz="2000" b="1" i="0">
              <a:solidFill>
                <a:srgbClr val="333333"/>
              </a:solidFill>
              <a:latin typeface="OpenSans"/>
              <a:ea typeface="OpenSan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60" y="5003800"/>
            <a:ext cx="8105775" cy="1049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4940" y="3376930"/>
            <a:ext cx="106413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遇到的</a:t>
            </a:r>
            <a:r>
              <a:rPr lang="zh-CN" altLang="en-US" b="1">
                <a:solidFill>
                  <a:srgbClr val="FF0000"/>
                </a:solidFill>
              </a:rPr>
              <a:t>问题</a:t>
            </a:r>
            <a:r>
              <a:rPr lang="en-US" altLang="zh-CN"/>
              <a:t>:</a:t>
            </a:r>
            <a:endParaRPr lang="zh-CN" altLang="en-US"/>
          </a:p>
          <a:p>
            <a:r>
              <a:rPr lang="zh-CN" altLang="en-US"/>
              <a:t>现有方法普遍基于比较理想的假设，即脉冲信号已被完整侦收，信噪比保持在较高水平，然而，实际战场情况远非如此，非理想情况普遍存在，一方面受电磁干扰影响，</a:t>
            </a:r>
            <a:r>
              <a:rPr lang="zh-CN" altLang="en-US" b="1">
                <a:solidFill>
                  <a:srgbClr val="FF0000"/>
                </a:solidFill>
              </a:rPr>
              <a:t>信噪比</a:t>
            </a:r>
            <a:r>
              <a:rPr lang="zh-CN" altLang="en-US"/>
              <a:t>通常较低；另一方面，电磁环境拥堵严重，高密度雷达脉冲极易导致侦收端</a:t>
            </a:r>
            <a:r>
              <a:rPr lang="zh-CN" altLang="en-US" b="1">
                <a:solidFill>
                  <a:srgbClr val="FF0000"/>
                </a:solidFill>
              </a:rPr>
              <a:t>脉冲交叠率高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FF0000"/>
                </a:solidFill>
              </a:rPr>
              <a:t>脉冲丢失严重</a:t>
            </a:r>
            <a:r>
              <a:rPr lang="zh-CN" altLang="en-US"/>
              <a:t>等情况。这些非理想情况导致现有模型实测能力远远低于理论分选能力，极大程度限制了众多模型的实际应用范围。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改进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73" y="176064"/>
            <a:ext cx="1599391" cy="351690"/>
          </a:xfrm>
          <a:prstGeom prst="rect">
            <a:avLst/>
          </a:prstGeom>
        </p:spPr>
      </p:pic>
      <p:pic>
        <p:nvPicPr>
          <p:cNvPr id="9" name="图片 8" descr="结构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" y="2774315"/>
            <a:ext cx="11363960" cy="32924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8765" y="1460500"/>
            <a:ext cx="11169650" cy="1038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/>
              <a:t>1. </a:t>
            </a:r>
            <a:r>
              <a:rPr lang="zh-CN" altLang="en-US" sz="2400" b="1"/>
              <a:t>提高识别</a:t>
            </a:r>
            <a:r>
              <a:rPr lang="zh-CN" altLang="en-US" sz="2400" b="1">
                <a:solidFill>
                  <a:srgbClr val="FF0000"/>
                </a:solidFill>
              </a:rPr>
              <a:t>准确率</a:t>
            </a:r>
            <a:r>
              <a:rPr lang="zh-CN" altLang="en-US" sz="2400" b="1"/>
              <a:t>，尤其是在</a:t>
            </a:r>
            <a:r>
              <a:rPr lang="zh-CN" altLang="en-US" sz="2400" b="1">
                <a:solidFill>
                  <a:srgbClr val="FF0000"/>
                </a:solidFill>
              </a:rPr>
              <a:t>多发射器</a:t>
            </a:r>
            <a:r>
              <a:rPr lang="zh-CN" altLang="en-US" sz="2400" b="1"/>
              <a:t>，</a:t>
            </a:r>
            <a:r>
              <a:rPr lang="zh-CN" altLang="en-US" sz="2400" b="1">
                <a:solidFill>
                  <a:srgbClr val="FF0000"/>
                </a:solidFill>
              </a:rPr>
              <a:t>信噪比低</a:t>
            </a:r>
            <a:r>
              <a:rPr lang="zh-CN" altLang="en-US" sz="2400" b="1"/>
              <a:t>的不理想情况下。（已经</a:t>
            </a:r>
            <a:r>
              <a:rPr lang="zh-CN" altLang="en-US" sz="2400" b="1"/>
              <a:t>完成）</a:t>
            </a:r>
            <a:endParaRPr lang="zh-CN" altLang="en-US" sz="2400" b="1"/>
          </a:p>
          <a:p>
            <a:r>
              <a:rPr lang="en-US" altLang="zh-CN" sz="2400" b="1"/>
              <a:t>2. </a:t>
            </a:r>
            <a:r>
              <a:rPr lang="zh-CN" altLang="en-US" sz="2400" b="1"/>
              <a:t>加上</a:t>
            </a:r>
            <a:r>
              <a:rPr lang="zh-CN" altLang="en-US" sz="2400" b="1">
                <a:solidFill>
                  <a:srgbClr val="FF0000"/>
                </a:solidFill>
              </a:rPr>
              <a:t>分离模块</a:t>
            </a:r>
            <a:r>
              <a:rPr lang="zh-CN" altLang="en-US" sz="2400" b="1"/>
              <a:t>，原始接收信号，识别</a:t>
            </a:r>
            <a:r>
              <a:rPr lang="zh-CN" altLang="en-US" sz="2400" b="1">
                <a:solidFill>
                  <a:srgbClr val="FF0000"/>
                </a:solidFill>
              </a:rPr>
              <a:t>辐射源的个数</a:t>
            </a:r>
            <a:r>
              <a:rPr lang="zh-CN" altLang="en-US" sz="2400" b="1"/>
              <a:t>和</a:t>
            </a:r>
            <a:r>
              <a:rPr lang="zh-CN" altLang="en-US" sz="2400" b="1">
                <a:solidFill>
                  <a:srgbClr val="FF0000"/>
                </a:solidFill>
              </a:rPr>
              <a:t>辐射源的发射信号的</a:t>
            </a:r>
            <a:r>
              <a:rPr lang="zh-CN" altLang="en-US" sz="2400" b="1">
                <a:solidFill>
                  <a:srgbClr val="FF0000"/>
                </a:solidFill>
              </a:rPr>
              <a:t>个数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314960" y="26530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结构图</a:t>
            </a:r>
            <a:r>
              <a:rPr lang="en-US" altLang="zh-CN" sz="2400" b="1"/>
              <a:t>:</a:t>
            </a:r>
            <a:endParaRPr lang="en-US" altLang="zh-CN" sz="2400" b="1"/>
          </a:p>
        </p:txBody>
      </p:sp>
      <p:sp>
        <p:nvSpPr>
          <p:cNvPr id="15" name="文本框 14"/>
          <p:cNvSpPr txBox="1"/>
          <p:nvPr/>
        </p:nvSpPr>
        <p:spPr>
          <a:xfrm>
            <a:off x="314960" y="879475"/>
            <a:ext cx="6307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改动网络中的模块，再给模型加其他模块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改进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73" y="176064"/>
            <a:ext cx="1599391" cy="351690"/>
          </a:xfrm>
          <a:prstGeom prst="rect">
            <a:avLst/>
          </a:prstGeom>
        </p:spPr>
      </p:pic>
      <p:pic>
        <p:nvPicPr>
          <p:cNvPr id="2" name="图片 1" descr="2222"/>
          <p:cNvPicPr>
            <a:picLocks noChangeAspect="1"/>
          </p:cNvPicPr>
          <p:nvPr/>
        </p:nvPicPr>
        <p:blipFill>
          <a:blip r:embed="rId4"/>
          <a:srcRect l="16000" t="15382" r="13507" b="14201"/>
          <a:stretch>
            <a:fillRect/>
          </a:stretch>
        </p:blipFill>
        <p:spPr>
          <a:xfrm>
            <a:off x="7332980" y="2532380"/>
            <a:ext cx="4517390" cy="1804670"/>
          </a:xfrm>
          <a:prstGeom prst="rect">
            <a:avLst/>
          </a:prstGeom>
        </p:spPr>
      </p:pic>
      <p:pic>
        <p:nvPicPr>
          <p:cNvPr id="8" name="图片 7" descr="1111"/>
          <p:cNvPicPr>
            <a:picLocks noChangeAspect="1"/>
          </p:cNvPicPr>
          <p:nvPr/>
        </p:nvPicPr>
        <p:blipFill>
          <a:blip r:embed="rId5"/>
          <a:srcRect l="15826" t="15382" r="13278" b="13802"/>
          <a:stretch>
            <a:fillRect/>
          </a:stretch>
        </p:blipFill>
        <p:spPr>
          <a:xfrm>
            <a:off x="7342505" y="4400550"/>
            <a:ext cx="4516755" cy="1804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2178" t="2750" r="1033" b="4613"/>
          <a:stretch>
            <a:fillRect/>
          </a:stretch>
        </p:blipFill>
        <p:spPr>
          <a:xfrm>
            <a:off x="56515" y="1214755"/>
            <a:ext cx="6266815" cy="47377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40" y="81534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下采样模块中卷积模块的改进</a:t>
            </a:r>
            <a:r>
              <a:rPr lang="en-US" altLang="zh-CN" sz="2000"/>
              <a:t>:</a:t>
            </a:r>
            <a:endParaRPr lang="en-US" altLang="zh-CN" sz="20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730" y="815340"/>
            <a:ext cx="5606415" cy="1746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rcRect l="2352" t="5295" r="2352" b="6136"/>
          <a:stretch>
            <a:fillRect/>
          </a:stretch>
        </p:blipFill>
        <p:spPr>
          <a:xfrm rot="5400000">
            <a:off x="5131435" y="3840480"/>
            <a:ext cx="3380105" cy="1022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9545" y="581892"/>
            <a:ext cx="11170227" cy="5777345"/>
          </a:xfrm>
          <a:prstGeom prst="rect">
            <a:avLst/>
          </a:prstGeom>
          <a:noFill/>
          <a:ln w="101600" cap="flat" cmpd="sng" algn="ctr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Regular"/>
              <a:ea typeface="微软雅黑" panose="020B0503020204020204" charset="-122"/>
              <a:cs typeface="+mn-cs"/>
            </a:endParaRPr>
          </a:p>
        </p:txBody>
      </p:sp>
      <p:cxnSp>
        <p:nvCxnSpPr>
          <p:cNvPr id="51" name="直线连接符 7"/>
          <p:cNvCxnSpPr/>
          <p:nvPr/>
        </p:nvCxnSpPr>
        <p:spPr>
          <a:xfrm>
            <a:off x="863873" y="2043924"/>
            <a:ext cx="327592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52" name="直线连接符 71"/>
          <p:cNvCxnSpPr/>
          <p:nvPr/>
        </p:nvCxnSpPr>
        <p:spPr>
          <a:xfrm>
            <a:off x="863873" y="2241185"/>
            <a:ext cx="327592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54" name="文本框 53"/>
          <p:cNvSpPr txBox="1"/>
          <p:nvPr/>
        </p:nvSpPr>
        <p:spPr>
          <a:xfrm>
            <a:off x="734220" y="841132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E9C79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寒假规划</a:t>
            </a:r>
            <a:endParaRPr kumimoji="1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E9C79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431" y="841174"/>
            <a:ext cx="2540168" cy="558557"/>
          </a:xfrm>
          <a:prstGeom prst="rect">
            <a:avLst/>
          </a:prstGeom>
        </p:spPr>
      </p:pic>
      <p:sp>
        <p:nvSpPr>
          <p:cNvPr id="10" name="副标题 2"/>
          <p:cNvSpPr txBox="1"/>
          <p:nvPr/>
        </p:nvSpPr>
        <p:spPr>
          <a:xfrm>
            <a:off x="2452443" y="5901541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itchFamily="1" charset="-122"/>
                <a:ea typeface="方正小标宋简体" pitchFamily="1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小标宋简体" pitchFamily="1" charset="-122"/>
              <a:ea typeface="方正小标宋简体" pitchFamily="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3600" y="2626995"/>
            <a:ext cx="10622280" cy="1222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solidFill>
                  <a:schemeClr val="bg1"/>
                </a:solidFill>
              </a:rPr>
              <a:t>1.</a:t>
            </a:r>
            <a:r>
              <a:rPr lang="zh-CN" altLang="en-US" sz="3600" b="1">
                <a:solidFill>
                  <a:schemeClr val="bg1"/>
                </a:solidFill>
              </a:rPr>
              <a:t>阅读论文。</a:t>
            </a:r>
            <a:endParaRPr lang="zh-CN" altLang="en-US" sz="3600" b="1">
              <a:solidFill>
                <a:schemeClr val="bg1"/>
              </a:solidFill>
            </a:endParaRPr>
          </a:p>
          <a:p>
            <a:r>
              <a:rPr lang="en-US" altLang="zh-CN" sz="3600" b="1">
                <a:solidFill>
                  <a:schemeClr val="bg1"/>
                </a:solidFill>
              </a:rPr>
              <a:t>2.</a:t>
            </a:r>
            <a:r>
              <a:rPr lang="zh-CN" altLang="en-US" sz="3600" b="1">
                <a:solidFill>
                  <a:schemeClr val="bg1"/>
                </a:solidFill>
              </a:rPr>
              <a:t>在郑烨的基础上继续改进。</a:t>
            </a:r>
            <a:endParaRPr lang="zh-CN" alt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186.93842519685046,&quot;left&quot;:58.97448818897637,&quot;top&quot;:223.9407874015748,&quot;width&quot;:844.9111811023624}"/>
</p:tagLst>
</file>

<file path=ppt/tags/tag10.xml><?xml version="1.0" encoding="utf-8"?>
<p:tagLst xmlns:p="http://schemas.openxmlformats.org/presentationml/2006/main">
  <p:tag name="commondata" val="eyJoZGlkIjoiZWRlMmUzODVlZjcxZTRkMWE3ZDliYjY2YTIxNDk2YWEifQ=="/>
  <p:tag name="resource_record_key" val="{&quot;29&quot;:[50052704]}"/>
</p:tagLst>
</file>

<file path=ppt/tags/tag2.xml><?xml version="1.0" encoding="utf-8"?>
<p:tagLst xmlns:p="http://schemas.openxmlformats.org/presentationml/2006/main">
  <p:tag name="KSO_WM_DIAGRAM_VIRTUALLY_FRAME" val="{&quot;height&quot;:186.93842519685046,&quot;left&quot;:58.97448818897637,&quot;top&quot;:223.9407874015748,&quot;width&quot;:844.9111811023624}"/>
</p:tagLst>
</file>

<file path=ppt/tags/tag3.xml><?xml version="1.0" encoding="utf-8"?>
<p:tagLst xmlns:p="http://schemas.openxmlformats.org/presentationml/2006/main">
  <p:tag name="KSO_WM_DIAGRAM_VIRTUALLY_FRAME" val="{&quot;height&quot;:186.93842519685046,&quot;left&quot;:58.97448818897637,&quot;top&quot;:223.9407874015748,&quot;width&quot;:844.9111811023624}"/>
</p:tagLst>
</file>

<file path=ppt/tags/tag4.xml><?xml version="1.0" encoding="utf-8"?>
<p:tagLst xmlns:p="http://schemas.openxmlformats.org/presentationml/2006/main">
  <p:tag name="KSO_WM_DIAGRAM_VIRTUALLY_FRAME" val="{&quot;height&quot;:186.93842519685046,&quot;left&quot;:58.97448818897637,&quot;top&quot;:223.9407874015748,&quot;width&quot;:844.9111811023624}"/>
</p:tagLst>
</file>

<file path=ppt/tags/tag5.xml><?xml version="1.0" encoding="utf-8"?>
<p:tagLst xmlns:p="http://schemas.openxmlformats.org/presentationml/2006/main">
  <p:tag name="KSO_WM_DIAGRAM_VIRTUALLY_FRAME" val="{&quot;height&quot;:186.93842519685046,&quot;left&quot;:58.97448818897637,&quot;top&quot;:223.9407874015748,&quot;width&quot;:844.9111811023624}"/>
</p:tagLst>
</file>

<file path=ppt/tags/tag6.xml><?xml version="1.0" encoding="utf-8"?>
<p:tagLst xmlns:p="http://schemas.openxmlformats.org/presentationml/2006/main">
  <p:tag name="KSO_WM_DIAGRAM_VIRTUALLY_FRAME" val="{&quot;height&quot;:186.93842519685046,&quot;left&quot;:58.97448818897637,&quot;top&quot;:223.9407874015748,&quot;width&quot;:844.9111811023624}"/>
</p:tagLst>
</file>

<file path=ppt/tags/tag7.xml><?xml version="1.0" encoding="utf-8"?>
<p:tagLst xmlns:p="http://schemas.openxmlformats.org/presentationml/2006/main">
  <p:tag name="KSO_WM_DIAGRAM_VIRTUALLY_FRAME" val="{&quot;height&quot;:186.93842519685046,&quot;left&quot;:58.97448818897637,&quot;top&quot;:223.9407874015748,&quot;width&quot;:844.9111811023624}"/>
</p:tagLst>
</file>

<file path=ppt/tags/tag8.xml><?xml version="1.0" encoding="utf-8"?>
<p:tagLst xmlns:p="http://schemas.openxmlformats.org/presentationml/2006/main">
  <p:tag name="KSO_WM_DIAGRAM_VIRTUALLY_FRAME" val="{&quot;height&quot;:186.93842519685046,&quot;left&quot;:58.97448818897637,&quot;top&quot;:223.9407874015748,&quot;width&quot;:844.9111811023624}"/>
</p:tagLst>
</file>

<file path=ppt/tags/tag9.xml><?xml version="1.0" encoding="utf-8"?>
<p:tagLst xmlns:p="http://schemas.openxmlformats.org/presentationml/2006/main">
  <p:tag name="KSO_WM_DIAGRAM_VIRTUALLY_FRAME" val="{&quot;height&quot;:186.93842519685046,&quot;left&quot;:58.97448818897637,&quot;top&quot;:223.9407874015748,&quot;width&quot;:844.9111811023624}"/>
</p:tagLst>
</file>

<file path=ppt/theme/theme1.xml><?xml version="1.0" encoding="utf-8"?>
<a:theme xmlns:a="http://schemas.openxmlformats.org/drawingml/2006/main" name="2_Retrospect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A1FA"/>
      </a:accent1>
      <a:accent2>
        <a:srgbClr val="ED7D31"/>
      </a:accent2>
      <a:accent3>
        <a:srgbClr val="A5A5A5"/>
      </a:accent3>
      <a:accent4>
        <a:srgbClr val="034A90"/>
      </a:accent4>
      <a:accent5>
        <a:srgbClr val="4472C4"/>
      </a:accent5>
      <a:accent6>
        <a:srgbClr val="70AD47"/>
      </a:accent6>
      <a:hlink>
        <a:srgbClr val="00B0F0"/>
      </a:hlink>
      <a:folHlink>
        <a:srgbClr val="954F7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Retrospect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A1FA"/>
      </a:accent1>
      <a:accent2>
        <a:srgbClr val="ED7D31"/>
      </a:accent2>
      <a:accent3>
        <a:srgbClr val="A5A5A5"/>
      </a:accent3>
      <a:accent4>
        <a:srgbClr val="034A90"/>
      </a:accent4>
      <a:accent5>
        <a:srgbClr val="4472C4"/>
      </a:accent5>
      <a:accent6>
        <a:srgbClr val="70AD47"/>
      </a:accent6>
      <a:hlink>
        <a:srgbClr val="00B0F0"/>
      </a:hlink>
      <a:folHlink>
        <a:srgbClr val="954F7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797</Words>
  <Application>WPS 演示</Application>
  <PresentationFormat>宽屏</PresentationFormat>
  <Paragraphs>78</Paragraphs>
  <Slides>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35" baseType="lpstr">
      <vt:lpstr>Arial</vt:lpstr>
      <vt:lpstr>宋体</vt:lpstr>
      <vt:lpstr>Wingdings</vt:lpstr>
      <vt:lpstr>Times New Roman</vt:lpstr>
      <vt:lpstr>Calibri</vt:lpstr>
      <vt:lpstr>Georgia</vt:lpstr>
      <vt:lpstr>Helvetica</vt:lpstr>
      <vt:lpstr>Tahoma</vt:lpstr>
      <vt:lpstr>方正小标宋简体</vt:lpstr>
      <vt:lpstr>微软雅黑</vt:lpstr>
      <vt:lpstr>Microsoft YaHei Regular</vt:lpstr>
      <vt:lpstr>Segoe Print</vt:lpstr>
      <vt:lpstr>等线</vt:lpstr>
      <vt:lpstr>HTJ-PK7482000006c-Identity-H</vt:lpstr>
      <vt:lpstr>E-HZ9-PK74813a-Identity-H</vt:lpstr>
      <vt:lpstr>Times-Roman</vt:lpstr>
      <vt:lpstr>Arial Unicode MS</vt:lpstr>
      <vt:lpstr>NimbusSanL-Regu</vt:lpstr>
      <vt:lpstr>Helvetica</vt:lpstr>
      <vt:lpstr>FZDBSK--GBK1-0</vt:lpstr>
      <vt:lpstr>E-B8</vt:lpstr>
      <vt:lpstr>E-BZ</vt:lpstr>
      <vt:lpstr>黑体</vt:lpstr>
      <vt:lpstr>OpenSans</vt:lpstr>
      <vt:lpstr>2_Retrospect</vt:lpstr>
      <vt:lpstr>3_Retrospect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Work</dc:title>
  <dc:creator>littledeer</dc:creator>
  <cp:lastModifiedBy>清辉夜凝</cp:lastModifiedBy>
  <cp:revision>486</cp:revision>
  <dcterms:created xsi:type="dcterms:W3CDTF">2018-12-05T16:54:00Z</dcterms:created>
  <dcterms:modified xsi:type="dcterms:W3CDTF">2025-01-15T12:30:46Z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05D06331AC4B4DE8857FDF32B512D1EB_12</vt:lpwstr>
  </property>
  <property fmtid="{D5CDD505-2E9C-101B-9397-08002B2CF9AE}" pid="3" name="KSOProductBuildVer">
    <vt:lpwstr>2052-12.1.0.19770</vt:lpwstr>
  </property>
</Properties>
</file>